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65" r:id="rId5"/>
    <p:sldId id="258" r:id="rId6"/>
    <p:sldId id="259" r:id="rId7"/>
    <p:sldId id="260" r:id="rId8"/>
    <p:sldId id="261" r:id="rId9"/>
    <p:sldId id="262" r:id="rId10"/>
    <p:sldId id="263" r:id="rId11"/>
    <p:sldId id="264" r:id="rId12"/>
    <p:sldId id="266" r:id="rId13"/>
  </p:sldIdLst>
  <p:sldSz cx="12192000" cy="6858000"/>
  <p:notesSz cx="7103745" cy="1023429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2" autoAdjust="0"/>
    <p:restoredTop sz="94660"/>
  </p:normalViewPr>
  <p:slideViewPr>
    <p:cSldViewPr snapToGrid="0">
      <p:cViewPr varScale="1">
        <p:scale>
          <a:sx n="53" d="100"/>
          <a:sy n="53" d="100"/>
        </p:scale>
        <p:origin x="180" y="54"/>
      </p:cViewPr>
      <p:guideLst/>
    </p:cSldViewPr>
  </p:slideViewPr>
  <p:notesTextViewPr>
    <p:cViewPr>
      <p:scale>
        <a:sx n="1" d="1"/>
        <a:sy n="1" d="1"/>
      </p:scale>
      <p:origin x="0" y="0"/>
    </p:cViewPr>
  </p:notesTextViewPr>
  <p:notesViewPr>
    <p:cSldViewPr snapToGrid="0">
      <p:cViewPr varScale="1">
        <p:scale>
          <a:sx n="41" d="100"/>
          <a:sy n="41" d="100"/>
        </p:scale>
        <p:origin x="1794" y="54"/>
      </p:cViewPr>
      <p:guideLst/>
    </p:cSldViewPr>
  </p:notes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6" Type="http://schemas.openxmlformats.org/officeDocument/2006/relationships/tableStyles" Target="tableStyles.xml"/><Relationship Id="rId15" Type="http://schemas.openxmlformats.org/officeDocument/2006/relationships/viewProps" Target="viewProps.xml"/><Relationship Id="rId14" Type="http://schemas.openxmlformats.org/officeDocument/2006/relationships/presProps" Target="presProps.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showMasterSp="0">
  <p:cSld name="Title Slide">
    <p:bg>
      <p:bgPr>
        <a:solidFill>
          <a:schemeClr val="bg1"/>
        </a:solidFill>
        <a:effectLst/>
      </p:bgPr>
    </p:bg>
    <p:spTree>
      <p:nvGrpSpPr>
        <p:cNvPr id="1" name=""/>
        <p:cNvGrpSpPr/>
        <p:nvPr/>
      </p:nvGrpSpPr>
      <p:grpSpPr>
        <a:xfrm>
          <a:off x="0" y="0"/>
          <a:ext cx="0" cy="0"/>
          <a:chOff x="0" y="0"/>
          <a:chExt cx="0" cy="0"/>
        </a:xfrm>
      </p:grpSpPr>
      <p:pic>
        <p:nvPicPr>
          <p:cNvPr id="2050" name="Picture 2"/>
          <p:cNvPicPr>
            <a:picLocks noChangeAspect="1"/>
          </p:cNvPicPr>
          <p:nvPr/>
        </p:nvPicPr>
        <p:blipFill>
          <a:blip r:embed="rId2"/>
          <a:stretch>
            <a:fillRect/>
          </a:stretch>
        </p:blipFill>
        <p:spPr>
          <a:xfrm>
            <a:off x="0" y="0"/>
            <a:ext cx="12208933" cy="6858000"/>
          </a:xfrm>
          <a:prstGeom prst="rect">
            <a:avLst/>
          </a:prstGeom>
          <a:noFill/>
          <a:ln w="9525">
            <a:noFill/>
          </a:ln>
        </p:spPr>
      </p:pic>
      <p:sp>
        <p:nvSpPr>
          <p:cNvPr id="2051" name="Rectangle 3"/>
          <p:cNvSpPr>
            <a:spLocks noGrp="1" noChangeArrowheads="1"/>
          </p:cNvSpPr>
          <p:nvPr>
            <p:ph type="ctrTitle"/>
          </p:nvPr>
        </p:nvSpPr>
        <p:spPr>
          <a:xfrm>
            <a:off x="624417" y="1196975"/>
            <a:ext cx="10943167" cy="1082675"/>
          </a:xfrm>
        </p:spPr>
        <p:txBody>
          <a:bodyPr/>
          <a:lstStyle>
            <a:lvl1pPr algn="ctr">
              <a:defRPr>
                <a:solidFill>
                  <a:schemeClr val="bg1"/>
                </a:solidFill>
              </a:defRPr>
            </a:lvl1pPr>
          </a:lstStyle>
          <a:p>
            <a:pPr lvl="0"/>
            <a:r>
              <a:rPr lang="en-US" altLang="zh-CN" noProof="0" smtClean="0"/>
              <a:t>Click to edit Master title style</a:t>
            </a:r>
            <a:endParaRPr lang="en-US" altLang="zh-CN" noProof="0" smtClean="0"/>
          </a:p>
        </p:txBody>
      </p:sp>
      <p:sp>
        <p:nvSpPr>
          <p:cNvPr id="2052" name="Rectangle 4"/>
          <p:cNvSpPr>
            <a:spLocks noGrp="1" noChangeArrowheads="1"/>
          </p:cNvSpPr>
          <p:nvPr>
            <p:ph type="subTitle" idx="1"/>
          </p:nvPr>
        </p:nvSpPr>
        <p:spPr>
          <a:xfrm>
            <a:off x="626533" y="2422525"/>
            <a:ext cx="10949517" cy="1752600"/>
          </a:xfrm>
        </p:spPr>
        <p:txBody>
          <a:bodyPr/>
          <a:lstStyle>
            <a:lvl1pPr marL="0" indent="0" algn="ctr">
              <a:buFontTx/>
              <a:buNone/>
              <a:defRPr>
                <a:solidFill>
                  <a:schemeClr val="bg1"/>
                </a:solidFill>
              </a:defRPr>
            </a:lvl1pPr>
          </a:lstStyle>
          <a:p>
            <a:pPr lvl="0"/>
            <a:r>
              <a:rPr lang="en-US" altLang="zh-CN" noProof="0" smtClean="0"/>
              <a:t>Click to edit Master subtitle style</a:t>
            </a:r>
            <a:endParaRPr lang="en-US" altLang="zh-CN" noProof="0" smtClean="0"/>
          </a:p>
        </p:txBody>
      </p:sp>
      <p:sp>
        <p:nvSpPr>
          <p:cNvPr id="9" name="Rectangle 5"/>
          <p:cNvSpPr>
            <a:spLocks noGrp="1" noChangeArrowheads="1"/>
          </p:cNvSpPr>
          <p:nvPr>
            <p:ph type="dt" sz="half" idx="2"/>
          </p:nvPr>
        </p:nvSpPr>
        <p:spPr bwMode="auto">
          <a:xfrm>
            <a:off x="609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FDE934FF-F4E1-47C5-9CA5-30A81DDE2BE4}" type="datetimeFigureOut">
              <a:rPr lang="en-US" smtClean="0"/>
            </a:fld>
            <a:endParaRPr lang="en-US"/>
          </a:p>
        </p:txBody>
      </p:sp>
      <p:sp>
        <p:nvSpPr>
          <p:cNvPr id="10" name="Rectangle 6"/>
          <p:cNvSpPr>
            <a:spLocks noGrp="1" noChangeArrowheads="1"/>
          </p:cNvSpPr>
          <p:nvPr>
            <p:ph type="ftr" sz="quarter" idx="3"/>
          </p:nvPr>
        </p:nvSpPr>
        <p:spPr bwMode="auto">
          <a:xfrm>
            <a:off x="4165600" y="6245225"/>
            <a:ext cx="3860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endParaRPr lang="en-US"/>
          </a:p>
        </p:txBody>
      </p:sp>
      <p:sp>
        <p:nvSpPr>
          <p:cNvPr id="11" name="Rectangle 7"/>
          <p:cNvSpPr>
            <a:spLocks noGrp="1" noChangeArrowheads="1"/>
          </p:cNvSpPr>
          <p:nvPr>
            <p:ph type="sldNum" sz="quarter" idx="4"/>
          </p:nvPr>
        </p:nvSpPr>
        <p:spPr bwMode="auto">
          <a:xfrm>
            <a:off x="8737600" y="6245225"/>
            <a:ext cx="2844800" cy="476250"/>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a:lvl1pPr>
          </a:lstStyle>
          <a:p>
            <a:fld id="{B3561BA9-CDCF-4958-B8AB-66F3BF063E13}" type="slidenum">
              <a:rPr lang="en-US" smtClean="0"/>
            </a:fld>
            <a:endParaRPr lang="en-US"/>
          </a:p>
        </p:txBody>
      </p:sp>
    </p:spTree>
  </p:cSld>
  <p:clrMapOvr>
    <a:masterClrMapping/>
  </p:clrMapOvr>
  <p:hf sldNum="0"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1" y="4589463"/>
            <a:ext cx="105156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09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6197600" y="1174750"/>
            <a:ext cx="5384800" cy="49530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40317"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40317" y="1681163"/>
            <a:ext cx="5158316"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840317" y="2505075"/>
            <a:ext cx="5158316"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6172200" y="1681163"/>
            <a:ext cx="518371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6172200" y="2505075"/>
            <a:ext cx="5183717" cy="3684588"/>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p>
            <a:fld id="{FDE934FF-F4E1-47C5-9CA5-30A81DDE2BE4}" type="datetimeFigureOut">
              <a:rPr lang="en-US" smtClean="0"/>
            </a:fld>
            <a:endParaRPr lang="en-US"/>
          </a:p>
        </p:txBody>
      </p:sp>
      <p:sp>
        <p:nvSpPr>
          <p:cNvPr id="8" name="Footer Placeholder 7"/>
          <p:cNvSpPr>
            <a:spLocks noGrp="1"/>
          </p:cNvSpPr>
          <p:nvPr>
            <p:ph type="ftr" sz="quarter" idx="11"/>
          </p:nvPr>
        </p:nvSpPr>
        <p:spPr/>
        <p:txBody>
          <a:bodyPr/>
          <a:p>
            <a:endParaRPr lang="en-US"/>
          </a:p>
        </p:txBody>
      </p:sp>
      <p:sp>
        <p:nvSpPr>
          <p:cNvPr id="9" name="Slide Number Placeholder 8"/>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p>
            <a:fld id="{FDE934FF-F4E1-47C5-9CA5-30A81DDE2BE4}" type="datetimeFigureOut">
              <a:rPr lang="en-US" smtClean="0"/>
            </a:fld>
            <a:endParaRPr lang="en-US"/>
          </a:p>
        </p:txBody>
      </p:sp>
      <p:sp>
        <p:nvSpPr>
          <p:cNvPr id="4" name="Footer Placeholder 3"/>
          <p:cNvSpPr>
            <a:spLocks noGrp="1"/>
          </p:cNvSpPr>
          <p:nvPr>
            <p:ph type="ftr" sz="quarter" idx="11"/>
          </p:nvPr>
        </p:nvSpPr>
        <p:spPr/>
        <p:txBody>
          <a:bodyPr/>
          <a:p>
            <a:endParaRPr lang="en-US"/>
          </a:p>
        </p:txBody>
      </p:sp>
      <p:sp>
        <p:nvSpPr>
          <p:cNvPr id="5" name="Slide Number Placeholder 4"/>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p>
            <a:fld id="{FDE934FF-F4E1-47C5-9CA5-30A81DDE2BE4}" type="datetimeFigureOut">
              <a:rPr lang="en-US" smtClean="0"/>
            </a:fld>
            <a:endParaRPr lang="en-US"/>
          </a:p>
        </p:txBody>
      </p:sp>
      <p:sp>
        <p:nvSpPr>
          <p:cNvPr id="3" name="Footer Placeholder 2"/>
          <p:cNvSpPr>
            <a:spLocks noGrp="1"/>
          </p:cNvSpPr>
          <p:nvPr>
            <p:ph type="ftr" sz="quarter" idx="11"/>
          </p:nvPr>
        </p:nvSpPr>
        <p:spPr/>
        <p:txBody>
          <a:bodyPr/>
          <a:p>
            <a:endParaRPr lang="en-US"/>
          </a:p>
        </p:txBody>
      </p:sp>
      <p:sp>
        <p:nvSpPr>
          <p:cNvPr id="4" name="Slide Number Placeholder 3"/>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717"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Footer Placeholder 5"/>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7" name="Slide Number Placeholder 6"/>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B2AEB82A-E188-4EC3-A976-6ACB2D5576C4}"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40317" y="457200"/>
            <a:ext cx="393276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717" y="987425"/>
            <a:ext cx="6172200" cy="4873625"/>
          </a:xfrm>
        </p:spPr>
        <p:txBody>
          <a:bodyPr vert="horz" wrap="square" lIns="91440" tIns="45720" rIns="91440" bIns="45720" numCol="1" anchor="t" anchorCtr="0" compatLnSpc="1"/>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base" latinLnBrk="0" hangingPunct="1">
              <a:lnSpc>
                <a:spcPct val="100000"/>
              </a:lnSpc>
              <a:spcBef>
                <a:spcPct val="20000"/>
              </a:spcBef>
              <a:spcAft>
                <a:spcPct val="0"/>
              </a:spcAft>
              <a:buClrTx/>
              <a:buSzTx/>
              <a:buFontTx/>
              <a:buNone/>
              <a:defRPr/>
            </a:pPr>
            <a:endParaRPr kumimoji="0" lang="en-US" sz="3200" b="0" i="0" u="none" strike="noStrike" kern="1200" cap="none" spc="0" normalizeH="0" baseline="0" noProof="0" smtClean="0">
              <a:ln>
                <a:noFill/>
              </a:ln>
              <a:solidFill>
                <a:schemeClr val="tx1"/>
              </a:solidFill>
              <a:effectLst/>
              <a:uLnTx/>
              <a:uFillTx/>
              <a:latin typeface="+mn-lt"/>
              <a:ea typeface="+mn-ea"/>
              <a:cs typeface="+mn-cs"/>
            </a:endParaRPr>
          </a:p>
        </p:txBody>
      </p:sp>
      <p:sp>
        <p:nvSpPr>
          <p:cNvPr id="4" name="Text Placeholder 3"/>
          <p:cNvSpPr>
            <a:spLocks noGrp="1"/>
          </p:cNvSpPr>
          <p:nvPr>
            <p:ph type="body" sz="half" idx="2"/>
          </p:nvPr>
        </p:nvSpPr>
        <p:spPr>
          <a:xfrm>
            <a:off x="840317" y="2057400"/>
            <a:ext cx="393276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p>
            <a:fld id="{FDE934FF-F4E1-47C5-9CA5-30A81DDE2BE4}" type="datetimeFigureOut">
              <a:rPr lang="en-US" smtClean="0"/>
            </a:fld>
            <a:endParaRPr lang="en-US"/>
          </a:p>
        </p:txBody>
      </p:sp>
      <p:sp>
        <p:nvSpPr>
          <p:cNvPr id="6" name="Footer Placeholder 5"/>
          <p:cNvSpPr>
            <a:spLocks noGrp="1"/>
          </p:cNvSpPr>
          <p:nvPr>
            <p:ph type="ftr" sz="quarter" idx="11"/>
          </p:nvPr>
        </p:nvSpPr>
        <p:spPr/>
        <p:txBody>
          <a:bodyPr/>
          <a:p>
            <a:endParaRPr lang="en-US"/>
          </a:p>
        </p:txBody>
      </p:sp>
      <p:sp>
        <p:nvSpPr>
          <p:cNvPr id="7" name="Slide Number Placeholder 6"/>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pPr marL="0" marR="0" lvl="0" indent="0" algn="l"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5" name="Footer Placeholder 4"/>
          <p:cNvSpPr>
            <a:spLocks noGrp="1"/>
          </p:cNvSpPr>
          <p:nvPr>
            <p:ph type="ftr" sz="quarter" idx="11"/>
          </p:nvPr>
        </p:nvSpPr>
        <p:spPr/>
        <p:txBody>
          <a:bodyPr/>
          <a:p>
            <a:pPr marL="0" marR="0" lvl="0" indent="0" algn="ctr" defTabSz="914400" rtl="0" eaLnBrk="1" fontAlgn="base" latinLnBrk="0" hangingPunct="1">
              <a:lnSpc>
                <a:spcPct val="100000"/>
              </a:lnSpc>
              <a:spcBef>
                <a:spcPct val="0"/>
              </a:spcBef>
              <a:spcAft>
                <a:spcPct val="0"/>
              </a:spcAft>
              <a:buClrTx/>
              <a:buSzTx/>
              <a:buFontTx/>
              <a:buNone/>
              <a:defRPr/>
            </a:pPr>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
        <p:nvSpPr>
          <p:cNvPr id="6" name="Slide Number Placeholder 5"/>
          <p:cNvSpPr>
            <a:spLocks noGrp="1"/>
          </p:cNvSpPr>
          <p:nvPr>
            <p:ph type="sldNum" sz="quarter" idx="12"/>
          </p:nvPr>
        </p:nvSpPr>
        <p:spPr/>
        <p:txBody>
          <a:bodyPr/>
          <a:p>
            <a:pPr marL="0" marR="0" lvl="0" indent="0" algn="r" defTabSz="914400" rtl="0" eaLnBrk="1" fontAlgn="base" latinLnBrk="0" hangingPunct="1">
              <a:lnSpc>
                <a:spcPct val="100000"/>
              </a:lnSpc>
              <a:spcBef>
                <a:spcPct val="0"/>
              </a:spcBef>
              <a:spcAft>
                <a:spcPct val="0"/>
              </a:spcAft>
              <a:buClrTx/>
              <a:buSzTx/>
              <a:buFontTx/>
              <a:buNone/>
              <a:defRPr/>
            </a:pPr>
            <a:fld id="{B2AEB82A-E188-4EC3-A976-6ACB2D5576C4}" type="slidenum">
              <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rPr>
            </a:fld>
            <a:endParaRPr kumimoji="0" lang="en-US" altLang="zh-CN" sz="1400" b="0" i="0" u="none" strike="noStrike" kern="1200" cap="none" spc="0" normalizeH="0" baseline="0" noProof="0" smtClean="0">
              <a:ln>
                <a:noFill/>
              </a:ln>
              <a:solidFill>
                <a:schemeClr val="tx1"/>
              </a:solidFill>
              <a:effectLst/>
              <a:uLnTx/>
              <a:uFillTx/>
              <a:latin typeface="Arial" panose="020B0604020202020204" pitchFamily="34" charset="0"/>
              <a:ea typeface="SimSun" panose="02010600030101010101" pitchFamily="2" charset="-122"/>
              <a:cs typeface="+mn-cs"/>
            </a:endParaRPr>
          </a:p>
        </p:txBody>
      </p:sp>
    </p:spTree>
  </p:cSld>
  <p:clrMapOvr>
    <a:masterClrMapping/>
  </p:clrMapOvr>
  <p:hf sldNum="0"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190500"/>
            <a:ext cx="2743200" cy="593725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190500"/>
            <a:ext cx="8026400" cy="5937250"/>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p>
            <a:fld id="{FDE934FF-F4E1-47C5-9CA5-30A81DDE2BE4}" type="datetimeFigureOut">
              <a:rPr lang="en-US" smtClean="0"/>
            </a:fld>
            <a:endParaRPr lang="en-US"/>
          </a:p>
        </p:txBody>
      </p:sp>
      <p:sp>
        <p:nvSpPr>
          <p:cNvPr id="5" name="Footer Placeholder 4"/>
          <p:cNvSpPr>
            <a:spLocks noGrp="1"/>
          </p:cNvSpPr>
          <p:nvPr>
            <p:ph type="ftr" sz="quarter" idx="11"/>
          </p:nvPr>
        </p:nvSpPr>
        <p:spPr/>
        <p:txBody>
          <a:bodyPr/>
          <a:p>
            <a:endParaRPr lang="en-US"/>
          </a:p>
        </p:txBody>
      </p:sp>
      <p:sp>
        <p:nvSpPr>
          <p:cNvPr id="6" name="Slide Number Placeholder 5"/>
          <p:cNvSpPr>
            <a:spLocks noGrp="1"/>
          </p:cNvSpPr>
          <p:nvPr>
            <p:ph type="sldNum" sz="quarter" idx="12"/>
          </p:nvPr>
        </p:nvSpPr>
        <p:spPr/>
        <p:txBody>
          <a:bodyPr/>
          <a:p>
            <a:fld id="{B3561BA9-CDCF-4958-B8AB-66F3BF063E13}" type="slidenum">
              <a:rPr lang="en-US" smtClean="0"/>
            </a:fld>
            <a:endParaRPr lang="en-US"/>
          </a:p>
        </p:txBody>
      </p:sp>
    </p:spTree>
  </p:cSld>
  <p:clrMapOvr>
    <a:masterClrMapping/>
  </p:clrMapOvr>
  <p:hf sldNum="0" hdr="0" ftr="0" dt="0"/>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image" Target="../media/image2.jpeg"/><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p:pic>
        <p:nvPicPr>
          <p:cNvPr id="1026" name="Picture 9"/>
          <p:cNvPicPr>
            <a:picLocks noChangeAspect="1"/>
          </p:cNvPicPr>
          <p:nvPr/>
        </p:nvPicPr>
        <p:blipFill>
          <a:blip r:embed="rId12"/>
          <a:stretch>
            <a:fillRect/>
          </a:stretch>
        </p:blipFill>
        <p:spPr>
          <a:xfrm>
            <a:off x="0" y="0"/>
            <a:ext cx="12208933" cy="6858000"/>
          </a:xfrm>
          <a:prstGeom prst="rect">
            <a:avLst/>
          </a:prstGeom>
          <a:noFill/>
          <a:ln w="9525">
            <a:noFill/>
          </a:ln>
        </p:spPr>
      </p:pic>
      <p:sp>
        <p:nvSpPr>
          <p:cNvPr id="1027" name="Rectangle 3"/>
          <p:cNvSpPr>
            <a:spLocks noGrp="1"/>
          </p:cNvSpPr>
          <p:nvPr>
            <p:ph type="title"/>
          </p:nvPr>
        </p:nvSpPr>
        <p:spPr>
          <a:xfrm>
            <a:off x="609600" y="190500"/>
            <a:ext cx="10972800" cy="582613"/>
          </a:xfrm>
          <a:prstGeom prst="rect">
            <a:avLst/>
          </a:prstGeom>
          <a:noFill/>
          <a:ln w="9525">
            <a:noFill/>
          </a:ln>
        </p:spPr>
        <p:txBody>
          <a:bodyPr anchor="ctr"/>
          <a:p>
            <a:pPr lvl="0"/>
            <a:r>
              <a:rPr lang="en-US" altLang="zh-CN" dirty="0"/>
              <a:t>Click to edit Master title style</a:t>
            </a:r>
            <a:endParaRPr lang="en-US" altLang="zh-CN" dirty="0"/>
          </a:p>
        </p:txBody>
      </p:sp>
      <p:sp>
        <p:nvSpPr>
          <p:cNvPr id="1028" name="Rectangle 4"/>
          <p:cNvSpPr>
            <a:spLocks noGrp="1"/>
          </p:cNvSpPr>
          <p:nvPr>
            <p:ph type="body" idx="1"/>
          </p:nvPr>
        </p:nvSpPr>
        <p:spPr>
          <a:xfrm>
            <a:off x="609600" y="1174750"/>
            <a:ext cx="10972800" cy="4953000"/>
          </a:xfrm>
          <a:prstGeom prst="rect">
            <a:avLst/>
          </a:prstGeom>
          <a:noFill/>
          <a:ln w="9525">
            <a:noFill/>
          </a:ln>
        </p:spPr>
        <p:txBody>
          <a:bodyPr/>
          <a:p>
            <a:pPr lvl="0"/>
            <a:r>
              <a:rPr lang="en-US" altLang="zh-CN" dirty="0"/>
              <a:t>Click to edit Master text styles</a:t>
            </a:r>
            <a:endParaRPr lang="en-US" altLang="zh-CN" dirty="0"/>
          </a:p>
          <a:p>
            <a:pPr lvl="1"/>
            <a:r>
              <a:rPr lang="en-US" altLang="zh-CN" dirty="0"/>
              <a:t>Second level</a:t>
            </a:r>
            <a:endParaRPr lang="en-US" altLang="zh-CN" dirty="0"/>
          </a:p>
          <a:p>
            <a:pPr lvl="2"/>
            <a:r>
              <a:rPr lang="en-US" altLang="zh-CN" dirty="0"/>
              <a:t>Third level</a:t>
            </a:r>
            <a:endParaRPr lang="en-US" altLang="zh-CN" dirty="0"/>
          </a:p>
          <a:p>
            <a:pPr lvl="3"/>
            <a:r>
              <a:rPr lang="en-US" altLang="zh-CN" dirty="0"/>
              <a:t>Fourth level</a:t>
            </a:r>
            <a:endParaRPr lang="en-US" altLang="zh-CN" dirty="0"/>
          </a:p>
          <a:p>
            <a:pPr lvl="4"/>
            <a:r>
              <a:rPr lang="en-US" altLang="zh-CN" dirty="0"/>
              <a:t>Fifth level</a:t>
            </a:r>
            <a:endParaRPr lang="en-US" altLang="zh-CN" dirty="0"/>
          </a:p>
        </p:txBody>
      </p:sp>
      <p:sp>
        <p:nvSpPr>
          <p:cNvPr id="1029" name="Rectangle 5"/>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fld id="{FDE934FF-F4E1-47C5-9CA5-30A81DDE2BE4}" type="datetimeFigureOut">
              <a:rPr lang="en-US" smtClean="0"/>
            </a:fld>
            <a:endParaRPr lang="en-US"/>
          </a:p>
        </p:txBody>
      </p:sp>
      <p:sp>
        <p:nvSpPr>
          <p:cNvPr id="1030" name="Rectangle 6"/>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endParaRPr lang="en-US"/>
          </a:p>
        </p:txBody>
      </p:sp>
      <p:sp>
        <p:nvSpPr>
          <p:cNvPr id="1031" name="Rectangle 7"/>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fld id="{B3561BA9-CDCF-4958-B8AB-66F3BF063E13}" type="slidenum">
              <a:rPr lang="en-US" smtClean="0"/>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rtl="0" fontAlgn="base">
        <a:spcBef>
          <a:spcPct val="0"/>
        </a:spcBef>
        <a:spcAft>
          <a:spcPct val="0"/>
        </a:spcAft>
        <a:defRPr sz="3600" kern="1200">
          <a:solidFill>
            <a:schemeClr val="tx1"/>
          </a:solidFill>
          <a:latin typeface="+mj-lt"/>
          <a:ea typeface="+mj-ea"/>
          <a:cs typeface="+mj-cs"/>
        </a:defRPr>
      </a:lvl1pPr>
      <a:lvl2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2pPr>
      <a:lvl3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3pPr>
      <a:lvl4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4pPr>
      <a:lvl5pPr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5pPr>
      <a:lvl6pPr marL="4572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6pPr>
      <a:lvl7pPr marL="9144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7pPr>
      <a:lvl8pPr marL="13716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8pPr>
      <a:lvl9pPr marL="1828800" algn="l" rtl="0" fontAlgn="base">
        <a:spcBef>
          <a:spcPct val="0"/>
        </a:spcBef>
        <a:spcAft>
          <a:spcPct val="0"/>
        </a:spcAft>
        <a:defRPr sz="3600">
          <a:solidFill>
            <a:schemeClr val="tx1"/>
          </a:solidFill>
          <a:latin typeface="Arial" panose="020B0604020202020204" pitchFamily="34" charset="0"/>
          <a:ea typeface="SimSun" panose="02010600030101010101" pitchFamily="2" charset="-122"/>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ctrTitle"/>
          </p:nvPr>
        </p:nvSpPr>
        <p:spPr/>
        <p:txBody>
          <a:bodyPr>
            <a:normAutofit fontScale="90000"/>
          </a:bodyPr>
          <a:p>
            <a:r>
              <a:rPr lang="en-US" altLang="en-GB">
                <a:solidFill>
                  <a:schemeClr val="tx1"/>
                </a:solidFill>
              </a:rPr>
              <a:t>Changes in Melody and Harmony throughout the Six Era's of Music</a:t>
            </a:r>
            <a:endParaRPr lang="en-US" altLang="en-GB">
              <a:solidFill>
                <a:schemeClr val="tx1"/>
              </a:solidFill>
            </a:endParaRPr>
          </a:p>
        </p:txBody>
      </p:sp>
      <p:sp>
        <p:nvSpPr>
          <p:cNvPr id="3" name="Subtitle 2"/>
          <p:cNvSpPr>
            <a:spLocks noGrp="1"/>
          </p:cNvSpPr>
          <p:nvPr>
            <p:ph type="subTitle" idx="1"/>
          </p:nvPr>
        </p:nvSpPr>
        <p:spPr>
          <a:xfrm>
            <a:off x="1524000" y="3602355"/>
            <a:ext cx="9144000" cy="2131695"/>
          </a:xfrm>
        </p:spPr>
        <p:txBody>
          <a:bodyPr>
            <a:noAutofit/>
          </a:bodyPr>
          <a:p>
            <a:endParaRPr lang="en-GB" altLang="en-US" sz="4000">
              <a:solidFill>
                <a:schemeClr val="tx1"/>
              </a:solidFill>
            </a:endParaRPr>
          </a:p>
          <a:p>
            <a:r>
              <a:rPr lang="en-US" altLang="en-GB" sz="4000">
                <a:solidFill>
                  <a:schemeClr val="tx1"/>
                </a:solidFill>
              </a:rPr>
              <a:t>Music Appreciation</a:t>
            </a:r>
            <a:endParaRPr lang="en-US" altLang="en-GB" sz="4000">
              <a:solidFill>
                <a:schemeClr val="tx1"/>
              </a:solidFill>
            </a:endParaRPr>
          </a:p>
          <a:p>
            <a:r>
              <a:rPr lang="en-US" altLang="en-GB" sz="4000">
                <a:solidFill>
                  <a:schemeClr val="tx1"/>
                </a:solidFill>
              </a:rPr>
              <a:t>By Name</a:t>
            </a:r>
            <a:endParaRPr lang="en-US" altLang="en-GB" sz="4000">
              <a:solidFill>
                <a:schemeClr val="tx1"/>
              </a:solidFill>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49935"/>
          </a:xfrm>
        </p:spPr>
        <p:txBody>
          <a:bodyPr/>
          <a:p>
            <a:r>
              <a:rPr lang="en-US" altLang="en-GB" sz="2800"/>
              <a:t>Introduction</a:t>
            </a:r>
            <a:endParaRPr lang="en-US" altLang="en-GB" sz="2800"/>
          </a:p>
        </p:txBody>
      </p:sp>
      <p:sp>
        <p:nvSpPr>
          <p:cNvPr id="3" name="Content Placeholder 2"/>
          <p:cNvSpPr>
            <a:spLocks noGrp="1"/>
          </p:cNvSpPr>
          <p:nvPr>
            <p:ph idx="1"/>
          </p:nvPr>
        </p:nvSpPr>
        <p:spPr>
          <a:xfrm>
            <a:off x="838200" y="1338580"/>
            <a:ext cx="10515600" cy="4838700"/>
          </a:xfrm>
        </p:spPr>
        <p:txBody>
          <a:bodyPr/>
          <a:p>
            <a:pPr>
              <a:buFont typeface="Wingdings" panose="05000000000000000000" charset="0"/>
              <a:buChar char="Ø"/>
            </a:pPr>
            <a:r>
              <a:rPr lang="en-US" altLang="en-GB" sz="1800"/>
              <a:t>The art and science of making music has elvoved considerably over time.  </a:t>
            </a:r>
            <a:endParaRPr lang="en-US" altLang="en-GB" sz="1800"/>
          </a:p>
          <a:p>
            <a:pPr>
              <a:buFont typeface="Wingdings" panose="05000000000000000000" charset="0"/>
              <a:buChar char="Ø"/>
            </a:pPr>
            <a:r>
              <a:rPr lang="en-US" altLang="en-GB" sz="1800"/>
              <a:t>The history of music development has been largely condensed in to six main eras</a:t>
            </a:r>
            <a:endParaRPr lang="en-US" altLang="en-GB" sz="1800"/>
          </a:p>
          <a:p>
            <a:pPr marL="514350" indent="-514350">
              <a:buFont typeface="Wingdings" panose="05000000000000000000" charset="0"/>
              <a:buAutoNum type="arabicPeriod"/>
            </a:pPr>
            <a:r>
              <a:rPr lang="en-US" altLang="en-GB" sz="1800"/>
              <a:t>Medivial/Middle age era (1150 -1400)</a:t>
            </a:r>
            <a:endParaRPr lang="en-US" altLang="en-GB" sz="1800"/>
          </a:p>
          <a:p>
            <a:pPr marL="514350" indent="-514350">
              <a:buFont typeface="Wingdings" panose="05000000000000000000" charset="0"/>
              <a:buAutoNum type="arabicPeriod"/>
            </a:pPr>
            <a:r>
              <a:rPr lang="en-US" altLang="en-GB" sz="1800"/>
              <a:t>Rennassiance era (1400-1600)</a:t>
            </a:r>
            <a:endParaRPr lang="en-US" altLang="en-GB" sz="1800"/>
          </a:p>
          <a:p>
            <a:pPr marL="514350" indent="-514350">
              <a:buFont typeface="Wingdings" panose="05000000000000000000" charset="0"/>
              <a:buAutoNum type="arabicPeriod"/>
            </a:pPr>
            <a:r>
              <a:rPr lang="en-US" altLang="en-GB" sz="1800"/>
              <a:t>Baroque Era (1600 -1750)</a:t>
            </a:r>
            <a:endParaRPr lang="en-US" altLang="en-GB" sz="1800"/>
          </a:p>
          <a:p>
            <a:pPr marL="514350" indent="-514350">
              <a:buFont typeface="Wingdings" panose="05000000000000000000" charset="0"/>
              <a:buAutoNum type="arabicPeriod"/>
            </a:pPr>
            <a:r>
              <a:rPr lang="en-US" altLang="en-GB" sz="1800"/>
              <a:t>Classical Era (1750 - 1830)</a:t>
            </a:r>
            <a:endParaRPr lang="en-US" altLang="en-GB" sz="1800"/>
          </a:p>
          <a:p>
            <a:pPr marL="514350" indent="-514350">
              <a:buFont typeface="Wingdings" panose="05000000000000000000" charset="0"/>
              <a:buAutoNum type="arabicPeriod"/>
            </a:pPr>
            <a:r>
              <a:rPr lang="en-US" altLang="en-GB" sz="1800"/>
              <a:t>Romantic Era (1830 -1920)</a:t>
            </a:r>
            <a:endParaRPr lang="en-US" altLang="en-GB" sz="1800"/>
          </a:p>
          <a:p>
            <a:pPr marL="514350" indent="-514350">
              <a:buFont typeface="Wingdings" panose="05000000000000000000" charset="0"/>
              <a:buAutoNum type="arabicPeriod"/>
            </a:pPr>
            <a:r>
              <a:rPr lang="en-US" altLang="en-GB" sz="1800"/>
              <a:t>20th Century era(1920 - to date)</a:t>
            </a:r>
            <a:endParaRPr lang="en-US" altLang="en-GB" sz="1800"/>
          </a:p>
          <a:p>
            <a:pPr>
              <a:buFont typeface="Wingdings" panose="05000000000000000000" charset="0"/>
              <a:buChar char="Ø"/>
            </a:pPr>
            <a:r>
              <a:rPr lang="en-US" altLang="en-GB" sz="1800"/>
              <a:t>This presentation will underscore some of the major attributes of music in these specific era and identify key changes in melody and harmony throughout the eras.</a:t>
            </a:r>
            <a:endParaRPr lang="en-US" altLang="en-GB" sz="18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5" name="Title 4"/>
          <p:cNvSpPr>
            <a:spLocks noGrp="1"/>
          </p:cNvSpPr>
          <p:nvPr>
            <p:ph type="title"/>
          </p:nvPr>
        </p:nvSpPr>
        <p:spPr/>
        <p:txBody>
          <a:bodyPr>
            <a:normAutofit/>
          </a:bodyPr>
          <a:p>
            <a:r>
              <a:rPr lang="en-GB" altLang="en-US"/>
              <a:t>Graphical representation of </a:t>
            </a:r>
            <a:r>
              <a:rPr lang="en-US" altLang="en-GB"/>
              <a:t>Music eras</a:t>
            </a:r>
            <a:endParaRPr lang="en-US" altLang="en-GB"/>
          </a:p>
        </p:txBody>
      </p:sp>
      <p:pic>
        <p:nvPicPr>
          <p:cNvPr id="4" name="Content Placeholder 3" descr="9bec28c42fd5d691d95255187b305c60"/>
          <p:cNvPicPr>
            <a:picLocks noChangeAspect="1"/>
          </p:cNvPicPr>
          <p:nvPr>
            <p:ph idx="1"/>
          </p:nvPr>
        </p:nvPicPr>
        <p:blipFill>
          <a:blip r:embed="rId1"/>
          <a:stretch>
            <a:fillRect/>
          </a:stretch>
        </p:blipFill>
        <p:spPr>
          <a:xfrm>
            <a:off x="838200" y="1691005"/>
            <a:ext cx="9924415" cy="300101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838835"/>
          </a:xfrm>
        </p:spPr>
        <p:txBody>
          <a:bodyPr/>
          <a:p>
            <a:r>
              <a:rPr lang="en-US" altLang="en-GB" sz="2800"/>
              <a:t>Mediveal/ Middle Age Era (1150-1400)</a:t>
            </a:r>
            <a:endParaRPr lang="en-US" altLang="en-GB" sz="2800"/>
          </a:p>
        </p:txBody>
      </p:sp>
      <p:sp>
        <p:nvSpPr>
          <p:cNvPr id="3" name="Content Placeholder 2"/>
          <p:cNvSpPr>
            <a:spLocks noGrp="1"/>
          </p:cNvSpPr>
          <p:nvPr>
            <p:ph idx="1"/>
          </p:nvPr>
        </p:nvSpPr>
        <p:spPr>
          <a:xfrm>
            <a:off x="838200" y="1310005"/>
            <a:ext cx="10515600" cy="4867275"/>
          </a:xfrm>
        </p:spPr>
        <p:txBody>
          <a:bodyPr/>
          <a:p>
            <a:pPr>
              <a:buFont typeface="Wingdings" panose="05000000000000000000" charset="0"/>
              <a:buChar char="Ø"/>
            </a:pPr>
            <a:r>
              <a:rPr lang="en-US" altLang="en-GB" sz="1800"/>
              <a:t>this era was mainly characterised by three major classifications of music: sacred vocal music, secular vocal music and instrumental music.</a:t>
            </a:r>
            <a:endParaRPr lang="en-US" altLang="en-GB" sz="1800"/>
          </a:p>
          <a:p>
            <a:pPr>
              <a:buFont typeface="Wingdings" panose="05000000000000000000" charset="0"/>
              <a:buChar char="Ø"/>
            </a:pPr>
            <a:r>
              <a:rPr lang="en-US" altLang="en-GB" sz="1800"/>
              <a:t>Intiially, music had no rythmic structure, music notations were also rare and uncommmon.</a:t>
            </a:r>
            <a:endParaRPr lang="en-US" altLang="en-GB" sz="1800"/>
          </a:p>
          <a:p>
            <a:pPr>
              <a:buFont typeface="Wingdings" panose="05000000000000000000" charset="0"/>
              <a:buChar char="Ø"/>
            </a:pPr>
            <a:r>
              <a:rPr lang="en-US" altLang="en-GB" sz="1800"/>
              <a:t>Music in this era was majorly modal, meaning it was not based on any keys.</a:t>
            </a:r>
            <a:endParaRPr lang="en-US" altLang="en-GB" sz="1800"/>
          </a:p>
          <a:p>
            <a:pPr>
              <a:buFont typeface="Wingdings" panose="05000000000000000000" charset="0"/>
              <a:buChar char="Ø"/>
            </a:pPr>
            <a:r>
              <a:rPr lang="en-US" altLang="en-GB" sz="1800"/>
              <a:t>Sacred music were majorly indentified as Gregorian chants(originating from Pope Gregory the Great). </a:t>
            </a:r>
            <a:endParaRPr lang="en-US" altLang="en-GB" sz="1800"/>
          </a:p>
          <a:p>
            <a:pPr>
              <a:buFont typeface="Wingdings" panose="05000000000000000000" charset="0"/>
              <a:buChar char="Ø"/>
            </a:pPr>
            <a:r>
              <a:rPr lang="en-US" altLang="en-GB" sz="1800"/>
              <a:t>Gregorian chants or plainschants were mostly Monophonic(one voice), melody folllowed the natural flow of text</a:t>
            </a:r>
            <a:endParaRPr lang="en-US" altLang="en-GB" sz="1800"/>
          </a:p>
          <a:p>
            <a:pPr>
              <a:buFont typeface="Wingdings" panose="05000000000000000000" charset="0"/>
              <a:buChar char="Ø"/>
            </a:pPr>
            <a:r>
              <a:rPr lang="en-US" altLang="en-GB" sz="1800"/>
              <a:t>Gregorian chants were often derived from the bible and were written in Latin, there were no complex melodic leaps and different melody notes were often juxtaposed with a single syllable.</a:t>
            </a:r>
            <a:endParaRPr lang="en-US" altLang="en-GB" sz="1800"/>
          </a:p>
          <a:p>
            <a:pPr>
              <a:buFont typeface="Wingdings" panose="05000000000000000000" charset="0"/>
              <a:buChar char="Ø"/>
            </a:pPr>
            <a:r>
              <a:rPr lang="en-US" altLang="en-GB" sz="1800"/>
              <a:t>Over time Gregorian chants evolved to organum, since most people had grown weary of monophhonic chants. This peroid ushered the begginning of harmony.</a:t>
            </a:r>
            <a:endParaRPr lang="en-US" altLang="en-GB" sz="1800"/>
          </a:p>
          <a:p>
            <a:pPr>
              <a:buFont typeface="Wingdings" panose="05000000000000000000" charset="0"/>
              <a:buChar char="Ø"/>
            </a:pPr>
            <a:r>
              <a:rPr lang="en-US" altLang="en-GB" sz="1800"/>
              <a:t>Organum started ou by singing a single note on diffrent octaves and later eloved to the 4th and 5th harmonies.</a:t>
            </a:r>
            <a:endParaRPr lang="en-US" altLang="en-GB" sz="1800"/>
          </a:p>
          <a:p>
            <a:pPr>
              <a:buFont typeface="Wingdings" panose="05000000000000000000" charset="0"/>
              <a:buChar char="Ø"/>
            </a:pPr>
            <a:r>
              <a:rPr lang="en-US" altLang="en-GB" sz="1800"/>
              <a:t>The period of parallel organum also ushered Polyphony, where multiple voices were required to sing different parts of a song.</a:t>
            </a:r>
            <a:endParaRPr lang="en-US" altLang="en-GB" sz="18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'contd</a:t>
            </a:r>
            <a:endParaRPr lang="en-US" altLang="en-GB"/>
          </a:p>
        </p:txBody>
      </p:sp>
      <p:sp>
        <p:nvSpPr>
          <p:cNvPr id="3" name="Content Placeholder 2"/>
          <p:cNvSpPr>
            <a:spLocks noGrp="1"/>
          </p:cNvSpPr>
          <p:nvPr>
            <p:ph idx="1"/>
          </p:nvPr>
        </p:nvSpPr>
        <p:spPr/>
        <p:txBody>
          <a:bodyPr/>
          <a:p>
            <a:pPr>
              <a:buFont typeface="Wingdings" panose="05000000000000000000" charset="0"/>
              <a:buChar char="Ø"/>
            </a:pPr>
            <a:r>
              <a:rPr lang="en-US" altLang="en-GB" sz="1800"/>
              <a:t>Organum was mostly fixated around rigid rules that governed rythm and melody.</a:t>
            </a:r>
            <a:endParaRPr lang="en-US" altLang="en-GB" sz="1800"/>
          </a:p>
          <a:p>
            <a:pPr>
              <a:buFont typeface="Wingdings" panose="05000000000000000000" charset="0"/>
              <a:buChar char="Ø"/>
            </a:pPr>
            <a:r>
              <a:rPr lang="en-US" altLang="en-GB" sz="1800"/>
              <a:t>As the Catholic church lost its grip on the Eropean population, secular music came to the fore through trobadours such viirelais, estampies and ballades.</a:t>
            </a:r>
            <a:endParaRPr lang="en-US" altLang="en-GB" sz="1800"/>
          </a:p>
          <a:p>
            <a:pPr>
              <a:buFont typeface="Wingdings" panose="05000000000000000000" charset="0"/>
              <a:buChar char="Ø"/>
            </a:pPr>
            <a:r>
              <a:rPr lang="en-US" altLang="en-GB" sz="1800"/>
              <a:t>The secular evolution was refffered to as the “ars nov” where polyphony became more complex and music notations were exact and more enhanced.</a:t>
            </a:r>
            <a:endParaRPr lang="en-US" altLang="en-GB" sz="1800"/>
          </a:p>
          <a:p>
            <a:pPr marL="0" indent="0">
              <a:buFont typeface="Wingdings" panose="05000000000000000000" charset="0"/>
              <a:buNone/>
            </a:pPr>
            <a:endParaRPr lang="en-US" altLang="en-GB" sz="18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91515"/>
          </a:xfrm>
        </p:spPr>
        <p:txBody>
          <a:bodyPr>
            <a:normAutofit/>
          </a:bodyPr>
          <a:p>
            <a:r>
              <a:rPr lang="en-US" altLang="en-GB" sz="2800"/>
              <a:t>Renassaince Era (1400 -1650)</a:t>
            </a:r>
            <a:endParaRPr lang="en-US" altLang="en-GB" sz="2800"/>
          </a:p>
        </p:txBody>
      </p:sp>
      <p:sp>
        <p:nvSpPr>
          <p:cNvPr id="3" name="Content Placeholder 2"/>
          <p:cNvSpPr>
            <a:spLocks noGrp="1"/>
          </p:cNvSpPr>
          <p:nvPr>
            <p:ph idx="1"/>
          </p:nvPr>
        </p:nvSpPr>
        <p:spPr>
          <a:xfrm>
            <a:off x="838200" y="1253490"/>
            <a:ext cx="10515600" cy="4351338"/>
          </a:xfrm>
        </p:spPr>
        <p:txBody>
          <a:bodyPr/>
          <a:p>
            <a:pPr>
              <a:buFont typeface="Wingdings" panose="05000000000000000000" charset="0"/>
              <a:buChar char="Ø"/>
            </a:pPr>
            <a:r>
              <a:rPr lang="en-US" altLang="en-GB" sz="1800"/>
              <a:t>This period oversaw vast increase in freeom of harmony and polyphony.</a:t>
            </a:r>
            <a:endParaRPr lang="en-US" altLang="en-GB" sz="1800"/>
          </a:p>
          <a:p>
            <a:pPr>
              <a:buFont typeface="Wingdings" panose="05000000000000000000" charset="0"/>
              <a:buChar char="Ø"/>
            </a:pPr>
            <a:r>
              <a:rPr lang="en-US" altLang="en-GB" sz="1800"/>
              <a:t>Composers were mostly devoted to choral writing, instrumental compositions were largely based on vocal presentaion.</a:t>
            </a:r>
            <a:endParaRPr lang="en-US" altLang="en-GB" sz="1800"/>
          </a:p>
          <a:p>
            <a:pPr>
              <a:buFont typeface="Wingdings" panose="05000000000000000000" charset="0"/>
              <a:buChar char="Ø"/>
            </a:pPr>
            <a:r>
              <a:rPr lang="en-US" altLang="en-GB" sz="1800"/>
              <a:t>There was a wider variety and contrast on textual presentation, for instance a text might be enhanced b dropping out and then reintroduced later to form special emphassis</a:t>
            </a:r>
            <a:endParaRPr lang="en-US" altLang="en-GB" sz="1800"/>
          </a:p>
          <a:p>
            <a:pPr>
              <a:buFont typeface="Wingdings" panose="05000000000000000000" charset="0"/>
              <a:buChar char="Ø"/>
            </a:pPr>
            <a:r>
              <a:rPr lang="en-US" altLang="en-GB" sz="1800"/>
              <a:t>Music moved from modal harmony to major and minor scales where each part had a definite and distinct key. These development ushered the beggining of classical music as we know it today.</a:t>
            </a:r>
            <a:endParaRPr lang="en-US" altLang="en-GB" sz="1800"/>
          </a:p>
          <a:p>
            <a:pPr>
              <a:buFont typeface="Wingdings" panose="05000000000000000000" charset="0"/>
              <a:buChar char="Ø"/>
            </a:pPr>
            <a:r>
              <a:rPr lang="en-US" altLang="en-GB" sz="1800"/>
              <a:t>Choral compositions were also adopted in this era with numerous cappelas,  motets, psalsms, anthems, an madrigals written.</a:t>
            </a:r>
            <a:endParaRPr lang="en-US" altLang="en-GB" sz="1800"/>
          </a:p>
          <a:p>
            <a:pPr>
              <a:buFont typeface="Wingdings" panose="05000000000000000000" charset="0"/>
              <a:buChar char="Ø"/>
            </a:pPr>
            <a:r>
              <a:rPr lang="en-US" altLang="en-GB" sz="1800"/>
              <a:t>Instrumental music came to the fore as compsoers wrote music for keyborads and other instruments.</a:t>
            </a:r>
            <a:endParaRPr lang="en-US" altLang="en-GB" sz="1800"/>
          </a:p>
          <a:p>
            <a:pPr>
              <a:buFont typeface="Wingdings" panose="05000000000000000000" charset="0"/>
              <a:buChar char="Ø"/>
            </a:pPr>
            <a:r>
              <a:rPr lang="en-US" altLang="en-GB" sz="1800"/>
              <a:t>Instrumental music was characterised by the soft-grained viol string family</a:t>
            </a:r>
            <a:endParaRPr lang="en-US" altLang="en-GB" sz="1800"/>
          </a:p>
          <a:p>
            <a:pPr>
              <a:buFont typeface="Wingdings" panose="05000000000000000000" charset="0"/>
              <a:buChar char="Ø"/>
            </a:pPr>
            <a:r>
              <a:rPr lang="en-US" altLang="en-GB" sz="1800"/>
              <a:t>Dance music also gained much prominences with dances like galliards and pavanes.</a:t>
            </a:r>
            <a:endParaRPr lang="en-US" altLang="en-GB" sz="18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16915"/>
          </a:xfrm>
        </p:spPr>
        <p:txBody>
          <a:bodyPr>
            <a:normAutofit/>
          </a:bodyPr>
          <a:p>
            <a:r>
              <a:rPr lang="en-US" altLang="en-GB" sz="2800"/>
              <a:t>Baroque Era (1600 1750)</a:t>
            </a:r>
            <a:endParaRPr lang="en-US" altLang="en-GB" sz="2800"/>
          </a:p>
        </p:txBody>
      </p:sp>
      <p:sp>
        <p:nvSpPr>
          <p:cNvPr id="3" name="Content Placeholder 2"/>
          <p:cNvSpPr>
            <a:spLocks noGrp="1"/>
          </p:cNvSpPr>
          <p:nvPr>
            <p:ph idx="1"/>
          </p:nvPr>
        </p:nvSpPr>
        <p:spPr>
          <a:xfrm>
            <a:off x="838200" y="1292225"/>
            <a:ext cx="10515600" cy="4885055"/>
          </a:xfrm>
        </p:spPr>
        <p:txBody>
          <a:bodyPr/>
          <a:p>
            <a:pPr>
              <a:buFont typeface="Wingdings" panose="05000000000000000000" charset="0"/>
              <a:buChar char="Ø"/>
            </a:pPr>
            <a:r>
              <a:rPr lang="en-US" altLang="en-GB" sz="1800"/>
              <a:t>This period predominantly focused on music tonality.</a:t>
            </a:r>
            <a:endParaRPr lang="en-US" altLang="en-GB" sz="1800"/>
          </a:p>
          <a:p>
            <a:pPr>
              <a:buFont typeface="Wingdings" panose="05000000000000000000" charset="0"/>
              <a:buChar char="Ø"/>
            </a:pPr>
            <a:r>
              <a:rPr lang="en-US" altLang="en-GB" sz="1800"/>
              <a:t>The idea of mordern day orchestra was developed in this period. Opera, concerto, sonata and mordern cantata were developed in this period.</a:t>
            </a:r>
            <a:endParaRPr lang="en-US" altLang="en-GB" sz="1800"/>
          </a:p>
          <a:p>
            <a:pPr>
              <a:buFont typeface="Wingdings" panose="05000000000000000000" charset="0"/>
              <a:buChar char="Ø"/>
            </a:pPr>
            <a:r>
              <a:rPr lang="en-US" altLang="en-GB" sz="1800"/>
              <a:t>Most of the mmusic in this era featured string tendncies to include: prelude, recitative, and choruses.</a:t>
            </a:r>
            <a:endParaRPr lang="en-US" altLang="en-GB" sz="1800"/>
          </a:p>
          <a:p>
            <a:pPr>
              <a:buFont typeface="Wingdings" panose="05000000000000000000" charset="0"/>
              <a:buChar char="Ø"/>
            </a:pPr>
            <a:r>
              <a:rPr lang="en-US" altLang="en-GB" sz="1800"/>
              <a:t>Intsrumental music moved from viol string family to violin, viola, harpischord and cellos. </a:t>
            </a:r>
            <a:endParaRPr lang="en-US" altLang="en-GB" sz="1800"/>
          </a:p>
          <a:p>
            <a:pPr>
              <a:buFont typeface="Wingdings" panose="05000000000000000000" charset="0"/>
              <a:buChar char="Ø"/>
            </a:pPr>
            <a:r>
              <a:rPr lang="en-US" altLang="en-GB" sz="1800"/>
              <a:t>Composers created more instrumental playing techniques, and used more elaborate musical embellishments.</a:t>
            </a:r>
            <a:endParaRPr lang="en-US" altLang="en-GB" sz="1800"/>
          </a:p>
          <a:p>
            <a:pPr>
              <a:buFont typeface="Wingdings" panose="05000000000000000000" charset="0"/>
              <a:buChar char="Ø"/>
            </a:pPr>
            <a:r>
              <a:rPr lang="en-US" altLang="en-GB" sz="1800"/>
              <a:t>Traditional modes were still prevalent in chord proressions and melodical lines. There was however slight prgogreession towards harmonic systems anchored on minor and major scales.</a:t>
            </a:r>
            <a:endParaRPr lang="en-US" altLang="en-GB" sz="1800"/>
          </a:p>
          <a:p>
            <a:pPr>
              <a:buFont typeface="Wingdings" panose="05000000000000000000" charset="0"/>
              <a:buChar char="Ø"/>
            </a:pPr>
            <a:r>
              <a:rPr lang="en-US" altLang="en-GB" sz="1800"/>
              <a:t>Music during the Baroque era was highly rythmical and held litttle variation in its dynaminism.</a:t>
            </a:r>
            <a:endParaRPr lang="en-US" altLang="en-GB" sz="1800"/>
          </a:p>
          <a:p>
            <a:pPr>
              <a:buFont typeface="Wingdings" panose="05000000000000000000" charset="0"/>
              <a:buChar char="Ø"/>
            </a:pPr>
            <a:r>
              <a:rPr lang="en-US" altLang="en-GB" sz="1800"/>
              <a:t>It is in this period that classical music began to play in dinner parties and special functions, it eventually llu developed in to the fabric of the super-rich society.</a:t>
            </a:r>
            <a:endParaRPr lang="en-US" altLang="en-GB" sz="1800"/>
          </a:p>
          <a:p>
            <a:pPr>
              <a:buFont typeface="Wingdings" panose="05000000000000000000" charset="0"/>
              <a:buChar char="Ø"/>
            </a:pPr>
            <a:r>
              <a:rPr lang="en-US" altLang="en-GB" sz="1800"/>
              <a:t>The Baroque era oversaw the development of numerous music genres which have strongly dominated composition of music to date.</a:t>
            </a:r>
            <a:endParaRPr lang="en-US" altLang="en-GB" sz="1800"/>
          </a:p>
          <a:p>
            <a:pPr>
              <a:buFont typeface="Wingdings" panose="05000000000000000000" charset="0"/>
              <a:buChar char="Ø"/>
            </a:pPr>
            <a:endParaRPr lang="en-US" altLang="en-GB" sz="1800"/>
          </a:p>
          <a:p>
            <a:pPr>
              <a:buFont typeface="Wingdings" panose="05000000000000000000" charset="0"/>
              <a:buChar char="Ø"/>
            </a:pPr>
            <a:endParaRPr lang="en-US" altLang="en-GB" sz="18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583565"/>
          </a:xfrm>
        </p:spPr>
        <p:txBody>
          <a:bodyPr>
            <a:normAutofit/>
          </a:bodyPr>
          <a:p>
            <a:r>
              <a:rPr lang="en-US" altLang="en-GB" sz="2800"/>
              <a:t>Classical  Era (1750-1830)</a:t>
            </a:r>
            <a:endParaRPr lang="en-US" altLang="en-GB" sz="2800"/>
          </a:p>
        </p:txBody>
      </p:sp>
      <p:sp>
        <p:nvSpPr>
          <p:cNvPr id="3" name="Content Placeholder 2"/>
          <p:cNvSpPr>
            <a:spLocks noGrp="1"/>
          </p:cNvSpPr>
          <p:nvPr>
            <p:ph idx="1"/>
          </p:nvPr>
        </p:nvSpPr>
        <p:spPr>
          <a:xfrm>
            <a:off x="838200" y="1083310"/>
            <a:ext cx="10515600" cy="5093970"/>
          </a:xfrm>
        </p:spPr>
        <p:txBody>
          <a:bodyPr/>
          <a:p>
            <a:pPr>
              <a:buFont typeface="Wingdings" panose="05000000000000000000" charset="0"/>
              <a:buChar char="Ø"/>
            </a:pPr>
            <a:r>
              <a:rPr lang="en-US" altLang="en-GB" sz="1800"/>
              <a:t>the clasical era is perhaps the most recognizable and indentifiable era music history.  Composers such as Mozart and Beethoven have become synonimized with this era.</a:t>
            </a:r>
            <a:endParaRPr lang="en-US" altLang="en-GB" sz="1800"/>
          </a:p>
          <a:p>
            <a:pPr>
              <a:buFont typeface="Wingdings" panose="05000000000000000000" charset="0"/>
              <a:buChar char="Ø"/>
            </a:pPr>
            <a:r>
              <a:rPr lang="en-US" altLang="en-GB" sz="1800"/>
              <a:t>This period saw the intrduction of the sonat form which has dominated instrumental composition ever since.</a:t>
            </a:r>
            <a:endParaRPr lang="en-US" altLang="en-GB" sz="1800"/>
          </a:p>
          <a:p>
            <a:pPr>
              <a:buFont typeface="Wingdings" panose="05000000000000000000" charset="0"/>
              <a:buChar char="Ø"/>
            </a:pPr>
            <a:r>
              <a:rPr lang="en-US" altLang="en-GB" sz="1800"/>
              <a:t>The classical era was dominated by the appliactio of strong and elegantly structured music that was largely poetic and clear cut.</a:t>
            </a:r>
            <a:endParaRPr lang="en-US" altLang="en-GB" sz="1800"/>
          </a:p>
          <a:p>
            <a:pPr>
              <a:buFont typeface="Wingdings" panose="05000000000000000000" charset="0"/>
              <a:buChar char="Ø"/>
            </a:pPr>
            <a:r>
              <a:rPr lang="en-US" altLang="en-GB" sz="1800"/>
              <a:t>Unlike previous era where music was supposed to make people think about, the clasical era focused on pleasing the listener.</a:t>
            </a:r>
            <a:endParaRPr lang="en-US" altLang="en-GB" sz="1800"/>
          </a:p>
          <a:p>
            <a:pPr>
              <a:buFont typeface="Wingdings" panose="05000000000000000000" charset="0"/>
              <a:buChar char="Ø"/>
            </a:pPr>
            <a:r>
              <a:rPr lang="en-US" altLang="en-GB" sz="1800"/>
              <a:t>The harpischord which was now archaic and old fashioned was replaced by the piano which was more agile and pleasing to the ear. Pianos were able to capture expression through the use of smooth and rough melodies.</a:t>
            </a:r>
            <a:endParaRPr lang="en-US" altLang="en-GB" sz="1800"/>
          </a:p>
          <a:p>
            <a:pPr>
              <a:buFont typeface="Wingdings" panose="05000000000000000000" charset="0"/>
              <a:buChar char="Ø"/>
            </a:pPr>
            <a:r>
              <a:rPr lang="en-US" altLang="en-GB" sz="1800"/>
              <a:t>Composers wrote more music for string and wind instruments. String instruments were the chief focus of orchestra, while wind instruments grew in signifacnce.</a:t>
            </a:r>
            <a:endParaRPr lang="en-US" altLang="en-GB" sz="1800"/>
          </a:p>
          <a:p>
            <a:pPr>
              <a:buFont typeface="Wingdings" panose="05000000000000000000" charset="0"/>
              <a:buChar char="Ø"/>
            </a:pPr>
            <a:r>
              <a:rPr lang="en-US" altLang="en-GB" sz="1800"/>
              <a:t>Music in this classical era was majorly homophonic, whereby multiple instruments or voices were harmonizzed to produce the same melody.</a:t>
            </a:r>
            <a:endParaRPr lang="en-US" altLang="en-GB" sz="1800"/>
          </a:p>
          <a:p>
            <a:pPr>
              <a:buFont typeface="Wingdings" panose="05000000000000000000" charset="0"/>
              <a:buChar char="Ø"/>
            </a:pPr>
            <a:r>
              <a:rPr lang="en-US" altLang="en-GB" sz="1800"/>
              <a:t>The classical period is coomonly reffered to as the galante or rococo, implying  the transition from the artifice high of the baraqoe era towards sensibility and symmetry.</a:t>
            </a:r>
            <a:endParaRPr lang="en-US" altLang="en-GB" sz="18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601980"/>
          </a:xfrm>
        </p:spPr>
        <p:txBody>
          <a:bodyPr/>
          <a:p>
            <a:r>
              <a:rPr lang="en-US" altLang="en-GB" sz="2800"/>
              <a:t>Romantic Era (1830 1920)</a:t>
            </a:r>
            <a:endParaRPr lang="en-US" altLang="en-GB" sz="2800"/>
          </a:p>
        </p:txBody>
      </p:sp>
      <p:sp>
        <p:nvSpPr>
          <p:cNvPr id="3" name="Content Placeholder 2"/>
          <p:cNvSpPr>
            <a:spLocks noGrp="1"/>
          </p:cNvSpPr>
          <p:nvPr>
            <p:ph idx="1"/>
          </p:nvPr>
        </p:nvSpPr>
        <p:spPr>
          <a:xfrm>
            <a:off x="838200" y="1178560"/>
            <a:ext cx="10515600" cy="4998720"/>
          </a:xfrm>
        </p:spPr>
        <p:txBody>
          <a:bodyPr/>
          <a:p>
            <a:pPr>
              <a:buFont typeface="Wingdings" panose="05000000000000000000" charset="0"/>
              <a:buChar char="Ø"/>
            </a:pPr>
            <a:r>
              <a:rPr lang="en-US" altLang="en-GB" sz="1800"/>
              <a:t>Towards the end of the Classical era, there was a subtle expression that composers were seeking to  be more expressive outside the confines of the classical design and structure. </a:t>
            </a:r>
            <a:endParaRPr lang="en-US" altLang="en-GB" sz="1800"/>
          </a:p>
          <a:p>
            <a:pPr>
              <a:buFont typeface="Wingdings" panose="05000000000000000000" charset="0"/>
              <a:buChar char="Ø"/>
            </a:pPr>
            <a:r>
              <a:rPr lang="en-US" altLang="en-GB" sz="1800"/>
              <a:t>In the onset of the romantic era, composer aimed tos strike a balance between expression and the the formal structure of music. Originality and individuality become the focus of music composers.</a:t>
            </a:r>
            <a:endParaRPr lang="en-US" altLang="en-GB" sz="1800"/>
          </a:p>
          <a:p>
            <a:pPr>
              <a:buFont typeface="Wingdings" panose="05000000000000000000" charset="0"/>
              <a:buChar char="Ø"/>
            </a:pPr>
            <a:r>
              <a:rPr lang="en-US" altLang="en-GB" sz="1800"/>
              <a:t>Composer developed music with wide variety of harmonic vocabulary to express and expound themes for the enjoyment of the audience. Most miusic was attached to a certain story line.</a:t>
            </a:r>
            <a:r>
              <a:rPr lang="en-US" altLang="en-GB" sz="1800">
                <a:sym typeface="+mn-ea"/>
              </a:rPr>
              <a:t>Love was a predominant theme of Music in this era.</a:t>
            </a:r>
            <a:endParaRPr lang="en-US" altLang="en-GB" sz="1800"/>
          </a:p>
          <a:p>
            <a:pPr>
              <a:buFont typeface="Wingdings" panose="05000000000000000000" charset="0"/>
              <a:buChar char="Ø"/>
            </a:pPr>
            <a:r>
              <a:rPr lang="en-US" altLang="en-GB" sz="1800"/>
              <a:t>Thes structural deisgn and form in music during this period was more free than in any other period before it.</a:t>
            </a:r>
            <a:endParaRPr lang="en-US" altLang="en-GB" sz="1800"/>
          </a:p>
          <a:p>
            <a:pPr>
              <a:buFont typeface="Wingdings" panose="05000000000000000000" charset="0"/>
              <a:buChar char="Ø"/>
            </a:pPr>
            <a:r>
              <a:rPr lang="en-US" altLang="en-GB" sz="1800"/>
              <a:t>muic was largely characterised by  a positive and cheerful outlook, where real-life story were depicted at length</a:t>
            </a:r>
            <a:endParaRPr lang="en-US" altLang="en-GB" sz="1800"/>
          </a:p>
          <a:p>
            <a:pPr>
              <a:buFont typeface="Wingdings" panose="05000000000000000000" charset="0"/>
              <a:buChar char="Ø"/>
            </a:pPr>
            <a:r>
              <a:rPr lang="en-US" altLang="en-GB" sz="1800"/>
              <a:t>Music had  more passionate melodies, richer harmony and greter user of color.</a:t>
            </a:r>
            <a:endParaRPr lang="en-US" altLang="en-GB" sz="1800"/>
          </a:p>
          <a:p>
            <a:pPr>
              <a:buFont typeface="Wingdings" panose="05000000000000000000" charset="0"/>
              <a:buChar char="Ø"/>
            </a:pPr>
            <a:r>
              <a:rPr lang="en-US" altLang="en-GB" sz="1800"/>
              <a:t>There were significant iincrease in the size of orchettra with the invention of tuba and valves. Composers also wrote for added instruments such  as the piccolo, cor anglais, bass clarinet and double basson.</a:t>
            </a:r>
            <a:endParaRPr lang="en-US" altLang="en-GB" sz="1800"/>
          </a:p>
          <a:p>
            <a:pPr>
              <a:buFont typeface="Wingdings" panose="05000000000000000000" charset="0"/>
              <a:buChar char="Ø"/>
            </a:pPr>
            <a:r>
              <a:rPr lang="en-US" altLang="en-GB" sz="1800"/>
              <a:t>to accomodate more sounds extra strings and varied percussions(bongos) were added</a:t>
            </a:r>
            <a:endParaRPr lang="en-US" altLang="en-GB" sz="1800"/>
          </a:p>
          <a:p>
            <a:pPr>
              <a:buFont typeface="Wingdings" panose="05000000000000000000" charset="0"/>
              <a:buChar char="Ø"/>
            </a:pPr>
            <a:r>
              <a:rPr lang="en-US" altLang="en-GB" sz="1800"/>
              <a:t>It is in this period that the combination of instruments began.</a:t>
            </a:r>
            <a:endParaRPr lang="en-US" altLang="en-GB" sz="18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a:xfrm>
            <a:off x="838200" y="365125"/>
            <a:ext cx="10515600" cy="755015"/>
          </a:xfrm>
        </p:spPr>
        <p:txBody>
          <a:bodyPr>
            <a:normAutofit/>
          </a:bodyPr>
          <a:p>
            <a:r>
              <a:rPr lang="en-US" altLang="en-GB" sz="2800"/>
              <a:t>20th century era (1920 - to date)</a:t>
            </a:r>
            <a:endParaRPr lang="en-US" altLang="en-GB" sz="2800"/>
          </a:p>
        </p:txBody>
      </p:sp>
      <p:sp>
        <p:nvSpPr>
          <p:cNvPr id="3" name="Content Placeholder 2"/>
          <p:cNvSpPr>
            <a:spLocks noGrp="1"/>
          </p:cNvSpPr>
          <p:nvPr>
            <p:ph idx="1"/>
          </p:nvPr>
        </p:nvSpPr>
        <p:spPr>
          <a:xfrm>
            <a:off x="838200" y="1278255"/>
            <a:ext cx="10515600" cy="4874895"/>
          </a:xfrm>
        </p:spPr>
        <p:txBody>
          <a:bodyPr/>
          <a:p>
            <a:pPr>
              <a:buFont typeface="Wingdings" panose="05000000000000000000" charset="0"/>
              <a:buChar char="Ø"/>
            </a:pPr>
            <a:r>
              <a:rPr lang="en-US" altLang="en-GB" sz="1800"/>
              <a:t>The current dispenstion of music is perhaps the most diversified era with multiple composers pulling in differnt directions which are mostly contradictory. </a:t>
            </a:r>
            <a:endParaRPr lang="en-US" altLang="en-GB" sz="1800"/>
          </a:p>
          <a:p>
            <a:pPr>
              <a:buFont typeface="Wingdings" panose="05000000000000000000" charset="0"/>
              <a:buChar char="Ø"/>
            </a:pPr>
            <a:r>
              <a:rPr lang="en-US" altLang="en-GB" sz="1800"/>
              <a:t>the rythm in this era is largely complex with multiple composers opting for multiple styles</a:t>
            </a:r>
            <a:endParaRPr lang="en-US" altLang="en-GB" sz="1800"/>
          </a:p>
          <a:p>
            <a:pPr>
              <a:buFont typeface="Wingdings" panose="05000000000000000000" charset="0"/>
              <a:buChar char="Ø"/>
            </a:pPr>
            <a:r>
              <a:rPr lang="en-US" altLang="en-GB" sz="1800"/>
              <a:t>melodies are most often dissonant, fragmented and experimental. Melodies could range from microtobal scales to chromatic and tewlve-ton rows</a:t>
            </a:r>
            <a:endParaRPr lang="en-US" altLang="en-GB" sz="1800"/>
          </a:p>
          <a:p>
            <a:pPr>
              <a:buFont typeface="Wingdings" panose="05000000000000000000" charset="0"/>
              <a:buChar char="Ø"/>
            </a:pPr>
            <a:r>
              <a:rPr lang="en-US" altLang="en-GB" sz="1800"/>
              <a:t>Like melody theHarmony in the music of the Z0th century is also experimental, dissonant and fragmented.</a:t>
            </a:r>
            <a:endParaRPr lang="en-US" altLang="en-GB" sz="1800"/>
          </a:p>
          <a:p>
            <a:pPr>
              <a:buFont typeface="Wingdings" panose="05000000000000000000" charset="0"/>
              <a:buChar char="Ø"/>
            </a:pPr>
            <a:r>
              <a:rPr lang="en-US" altLang="en-GB" sz="1800"/>
              <a:t>Impressionism and aleatory has also been adopted to create a adeeply polyphonic texture of music in the current dispensation.</a:t>
            </a:r>
            <a:endParaRPr lang="en-US" altLang="en-GB" sz="1800"/>
          </a:p>
          <a:p>
            <a:pPr>
              <a:buFont typeface="Wingdings" panose="05000000000000000000" charset="0"/>
              <a:buChar char="Ø"/>
            </a:pPr>
            <a:r>
              <a:rPr lang="en-US" altLang="en-GB" sz="1800"/>
              <a:t>Musical forms from previous eras of music are still being used albeit with significant variations and modifications.</a:t>
            </a:r>
            <a:endParaRPr lang="en-US" altLang="en-GB" sz="1800"/>
          </a:p>
          <a:p>
            <a:pPr>
              <a:buFont typeface="Wingdings" panose="05000000000000000000" charset="0"/>
              <a:buChar char="Ø"/>
            </a:pPr>
            <a:r>
              <a:rPr lang="en-US" altLang="en-GB" sz="1800"/>
              <a:t>The advent of computer generted sound and diversified instrumentaion is also a major future of the music scene today.</a:t>
            </a:r>
            <a:endParaRPr lang="en-US" altLang="en-GB" sz="1800"/>
          </a:p>
          <a:p>
            <a:pPr>
              <a:buFont typeface="Wingdings" panose="05000000000000000000" charset="0"/>
              <a:buChar char="Ø"/>
            </a:pPr>
            <a:r>
              <a:rPr lang="en-US" altLang="en-GB" sz="1800"/>
              <a:t>Overall,  it seems like music will continue to be diversified in order to suit different demographics, preferences and cultural transitions.</a:t>
            </a:r>
            <a:endParaRPr lang="en-US" altLang="en-GB" sz="18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Title 1"/>
          <p:cNvSpPr>
            <a:spLocks noGrp="1"/>
          </p:cNvSpPr>
          <p:nvPr>
            <p:ph type="title"/>
          </p:nvPr>
        </p:nvSpPr>
        <p:spPr/>
        <p:txBody>
          <a:bodyPr/>
          <a:p>
            <a:r>
              <a:rPr lang="en-US" altLang="en-GB"/>
              <a:t>References.</a:t>
            </a:r>
            <a:endParaRPr lang="en-US" altLang="en-GB"/>
          </a:p>
        </p:txBody>
      </p:sp>
      <p:sp>
        <p:nvSpPr>
          <p:cNvPr id="3" name="Content Placeholder 2"/>
          <p:cNvSpPr>
            <a:spLocks noGrp="1"/>
          </p:cNvSpPr>
          <p:nvPr>
            <p:ph idx="1"/>
          </p:nvPr>
        </p:nvSpPr>
        <p:spPr/>
        <p:txBody>
          <a:bodyPr/>
          <a:p>
            <a:pPr>
              <a:buFont typeface="Wingdings" panose="05000000000000000000" charset="0"/>
              <a:buChar char="Ø"/>
            </a:pPr>
            <a:r>
              <a:rPr lang="en-GB" altLang="en-US" sz="1800"/>
              <a:t>Carter, Tim (2005). "Renaissance, Mannerism, Baroque". The Cambridge History of Seventeenth Century Music. Cambridge University Press. pp. 1–3. ISBN 978-0-521-79273-8.</a:t>
            </a:r>
            <a:endParaRPr lang="en-GB" altLang="en-US" sz="1800"/>
          </a:p>
          <a:p>
            <a:pPr>
              <a:buFont typeface="Wingdings" panose="05000000000000000000" charset="0"/>
              <a:buChar char="Ø"/>
            </a:pPr>
            <a:r>
              <a:rPr lang="en-GB" altLang="en-US" sz="1800">
                <a:sym typeface="+mn-ea"/>
              </a:rPr>
              <a:t>Krause, Bernie. (2012). "The Great Animal Orchestra: Finding the Origins of Music in the World's Wild Places," Little Brown/Hachette, New York.</a:t>
            </a:r>
            <a:endParaRPr lang="en-GB" altLang="en-US" sz="1800"/>
          </a:p>
          <a:p>
            <a:pPr>
              <a:buFont typeface="Wingdings" panose="05000000000000000000" charset="0"/>
              <a:buChar char="Ø"/>
            </a:pPr>
            <a:r>
              <a:rPr lang="en-GB" altLang="en-US" sz="1800"/>
              <a:t>Wallin, Nils Lennart; Steven Brown; Björn Merker (2001). The Origins of Music. Cambridge: MIT Press. ISBN 0-262-73143-6.</a:t>
            </a:r>
            <a:endParaRPr lang="en-GB" altLang="en-US" sz="1800"/>
          </a:p>
        </p:txBody>
      </p:sp>
    </p:spTree>
  </p:cSld>
  <p:clrMapOvr>
    <a:masterClrMapping/>
  </p:clrMapOvr>
</p:sld>
</file>

<file path=ppt/theme/theme1.xml><?xml version="1.0" encoding="utf-8"?>
<a:theme xmlns:a="http://schemas.openxmlformats.org/drawingml/2006/main" name="Blue Waves">
  <a:themeElements>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fontScheme name="Blue Waves">
      <a:majorFont>
        <a:latin typeface="Arial"/>
        <a:ea typeface="SimSun"/>
        <a:cs typeface=""/>
      </a:majorFont>
      <a:minorFont>
        <a:latin typeface="Arial"/>
        <a:ea typeface="SimSun"/>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spDef>
    <a:lnDef>
      <a:spPr bwMode="auto">
        <a:xfrm>
          <a:off x="0" y="0"/>
          <a:ext cx="1" cy="1"/>
        </a:xfrm>
        <a:custGeom>
          <a:avLst/>
          <a:gdLst/>
          <a:ahLst/>
          <a:cxnLst/>
          <a:rect l="0" t="0" r="0" b="0"/>
          <a:pathLst/>
        </a:custGeom>
        <a:gradFill rotWithShape="0">
          <a:gsLst>
            <a:gs pos="0">
              <a:schemeClr val="accent1"/>
            </a:gs>
            <a:gs pos="100000">
              <a:schemeClr val="accent2"/>
            </a:gs>
          </a:gsLst>
          <a:lin ang="5400000" scaled="1"/>
        </a:gradFill>
        <a:ln w="9525" cap="flat" cmpd="sng" algn="ctr">
          <a:solidFill>
            <a:schemeClr val="accent1"/>
          </a:solidFill>
          <a:prstDash val="solid"/>
          <a:round/>
          <a:headEnd type="none" w="med" len="med"/>
          <a:tailEnd type="none" w="med" len="med"/>
        </a:ln>
      </a:spPr>
      <a:bodyPr vert="horz" wrap="none" lIns="91440" tIns="45720" rIns="91440" bIns="45720" numCol="1" anchor="ctr" anchorCtr="0" compatLnSpc="1"/>
      <a:lstStyle>
        <a:defPPr marL="0" marR="0" indent="0" algn="l" defTabSz="914400" rtl="0" eaLnBrk="1" fontAlgn="base" latinLnBrk="0" hangingPunct="1">
          <a:lnSpc>
            <a:spcPct val="100000"/>
          </a:lnSpc>
          <a:spcBef>
            <a:spcPct val="0"/>
          </a:spcBef>
          <a:spcAft>
            <a:spcPct val="0"/>
          </a:spcAft>
          <a:buClrTx/>
          <a:buSzTx/>
          <a:buFontTx/>
          <a:buNone/>
          <a:defRPr kumimoji="0" lang="zh-CN" altLang="en-US" sz="1800" b="0" i="0" u="none" strike="noStrike" cap="none" normalizeH="0" baseline="0" smtClean="0">
            <a:ln>
              <a:noFill/>
            </a:ln>
            <a:solidFill>
              <a:schemeClr val="tx1"/>
            </a:solidFill>
            <a:effectLst/>
            <a:latin typeface="Arial" panose="020B0604020202020204" pitchFamily="34" charset="0"/>
            <a:ea typeface="SimSun" panose="02010600030101010101" pitchFamily="2" charset="-122"/>
          </a:defRPr>
        </a:defPPr>
      </a:lstStyle>
    </a:lnDef>
  </a:objectDefaults>
  <a:extraClrSchemeLst>
    <a:extraClrScheme>
      <a:clrScheme name="Blue Wav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ue Wav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ue Wav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ue Wave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ue Wave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ue Wave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ue Waves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ue Wave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ue Wave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ue Wave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ue Wave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ue Wave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Blue Waves 13">
        <a:dk1>
          <a:srgbClr val="000000"/>
        </a:dk1>
        <a:lt1>
          <a:srgbClr val="FFFFFF"/>
        </a:lt1>
        <a:dk2>
          <a:srgbClr val="000000"/>
        </a:dk2>
        <a:lt2>
          <a:srgbClr val="969696"/>
        </a:lt2>
        <a:accent1>
          <a:srgbClr val="0066CC"/>
        </a:accent1>
        <a:accent2>
          <a:srgbClr val="3399FF"/>
        </a:accent2>
        <a:accent3>
          <a:srgbClr val="FFFFFF"/>
        </a:accent3>
        <a:accent4>
          <a:srgbClr val="000000"/>
        </a:accent4>
        <a:accent5>
          <a:srgbClr val="AAB8E2"/>
        </a:accent5>
        <a:accent6>
          <a:srgbClr val="2D8AE7"/>
        </a:accent6>
        <a:hlink>
          <a:srgbClr val="CC3300"/>
        </a:hlink>
        <a:folHlink>
          <a:srgbClr val="996600"/>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8098</Words>
  <Application>WPS Presentation</Application>
  <PresentationFormat>Widescreen</PresentationFormat>
  <Paragraphs>103</Paragraphs>
  <Slides>11</Slides>
  <Notes>0</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11</vt:i4>
      </vt:variant>
    </vt:vector>
  </HeadingPairs>
  <TitlesOfParts>
    <vt:vector size="20" baseType="lpstr">
      <vt:lpstr>Arial</vt:lpstr>
      <vt:lpstr>SimSun</vt:lpstr>
      <vt:lpstr>Wingdings</vt:lpstr>
      <vt:lpstr>Arial Unicode MS</vt:lpstr>
      <vt:lpstr>Calibri Light</vt:lpstr>
      <vt:lpstr>Calibri</vt:lpstr>
      <vt:lpstr>Microsoft YaHei</vt:lpstr>
      <vt:lpstr>Wingdings</vt:lpstr>
      <vt:lpstr>Blue Waves</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Changes in Melody and Harmony throughout the Six Era's of Music</dc:title>
  <dc:creator>Muthomi</dc:creator>
  <cp:lastModifiedBy>Muthomi</cp:lastModifiedBy>
  <cp:revision>10</cp:revision>
  <dcterms:created xsi:type="dcterms:W3CDTF">2018-11-13T03:03:14Z</dcterms:created>
  <dcterms:modified xsi:type="dcterms:W3CDTF">2018-11-13T06:46:13Z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2057-10.2.0.7549</vt:lpwstr>
  </property>
</Properties>
</file>